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78" r:id="rId5"/>
    <p:sldId id="280" r:id="rId6"/>
    <p:sldId id="281" r:id="rId7"/>
    <p:sldId id="282" r:id="rId8"/>
    <p:sldId id="283" r:id="rId9"/>
    <p:sldId id="284" r:id="rId10"/>
    <p:sldId id="287" r:id="rId11"/>
    <p:sldId id="288" r:id="rId12"/>
    <p:sldId id="290" r:id="rId13"/>
    <p:sldId id="291" r:id="rId14"/>
    <p:sldId id="292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Placement Management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By Praveena</a:t>
            </a:r>
          </a:p>
          <a:p>
            <a:pPr algn="l"/>
            <a:r>
              <a:rPr lang="en-US" sz="2300" dirty="0"/>
              <a:t>(Under the guidance of Anjana Sarode)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522B1-DF58-4FEB-BA7F-8ACE8C01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087" y="609600"/>
            <a:ext cx="11118574" cy="5632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952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5EDF93-855A-4AC0-B39D-19333880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121" y="569843"/>
            <a:ext cx="10880035" cy="5870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269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3339548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Thank you	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6352-9DFB-4166-ACE7-2D26A0F6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6AD1E-1E73-4083-A11B-9CA9EF55C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Frontend project will focus on creating  a placement management system</a:t>
            </a:r>
          </a:p>
          <a:p>
            <a:pPr algn="just"/>
            <a:r>
              <a:rPr lang="en-US" dirty="0"/>
              <a:t>Frontend or client side web development refers to everything in a web application that is displayed on the frontend which users can see from the browser</a:t>
            </a:r>
          </a:p>
        </p:txBody>
      </p:sp>
    </p:spTree>
    <p:extLst>
      <p:ext uri="{BB962C8B-B14F-4D97-AF65-F5344CB8AC3E}">
        <p14:creationId xmlns:p14="http://schemas.microsoft.com/office/powerpoint/2010/main" val="302895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E032-5836-454E-9B27-033AE1F8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E4466-D110-4BDF-BFDD-FF3F211D8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HTML- Hyper Text Markup Language</a:t>
            </a:r>
          </a:p>
          <a:p>
            <a:pPr marL="36900" indent="0">
              <a:buNone/>
            </a:pPr>
            <a:r>
              <a:rPr lang="en-US" dirty="0"/>
              <a:t>		   - Structure of the pages</a:t>
            </a:r>
          </a:p>
        </p:txBody>
      </p:sp>
    </p:spTree>
    <p:extLst>
      <p:ext uri="{BB962C8B-B14F-4D97-AF65-F5344CB8AC3E}">
        <p14:creationId xmlns:p14="http://schemas.microsoft.com/office/powerpoint/2010/main" val="391520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2F7B-980D-4526-9674-6DE60B723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799A0-ED02-4F5A-ABA0-B60F41426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is focusing on the placement management system </a:t>
            </a:r>
          </a:p>
          <a:p>
            <a:r>
              <a:rPr lang="en-US" dirty="0"/>
              <a:t>This project have Admin, Student, Placement, College entities.</a:t>
            </a:r>
          </a:p>
          <a:p>
            <a:r>
              <a:rPr lang="en-US" dirty="0"/>
              <a:t>Admin entity is for login purpose and have a home page to connect with other entities</a:t>
            </a:r>
          </a:p>
        </p:txBody>
      </p:sp>
    </p:spTree>
    <p:extLst>
      <p:ext uri="{BB962C8B-B14F-4D97-AF65-F5344CB8AC3E}">
        <p14:creationId xmlns:p14="http://schemas.microsoft.com/office/powerpoint/2010/main" val="300161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B6831-6596-4F6E-ABA4-AEED0B1DA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7449" y="424070"/>
            <a:ext cx="10897101" cy="6215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133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402E65-90EF-49F6-8DFD-E67AECBB1C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123" y="556591"/>
            <a:ext cx="10561982" cy="580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209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594309-5D17-4580-8F93-6C8AFCFA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0817" y="437323"/>
            <a:ext cx="11264347" cy="589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741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9EA05-2421-44E5-892C-A7687524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5861" y="569843"/>
            <a:ext cx="10972800" cy="588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0790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6C5CC-0553-467F-9011-DBBD0A2FD7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878" y="781879"/>
            <a:ext cx="10548731" cy="555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54095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{6B6F10A3-A553-472D-B9CC-9955C5AF5F2B}tf55705232_win32</Template>
  <TotalTime>158</TotalTime>
  <Words>108</Words>
  <Application>Microsoft Office PowerPoint</Application>
  <PresentationFormat>Widescreen</PresentationFormat>
  <Paragraphs>15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Goudy Old Style</vt:lpstr>
      <vt:lpstr>Wingdings 2</vt:lpstr>
      <vt:lpstr>SlateVTI</vt:lpstr>
      <vt:lpstr>Placement Management system </vt:lpstr>
      <vt:lpstr>Introduction</vt:lpstr>
      <vt:lpstr>Front-end Technology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Placement Management system</dc:title>
  <dc:creator>Praveena Narravula</dc:creator>
  <cp:lastModifiedBy>Praveena Narravula</cp:lastModifiedBy>
  <cp:revision>5</cp:revision>
  <dcterms:created xsi:type="dcterms:W3CDTF">2021-10-17T15:02:05Z</dcterms:created>
  <dcterms:modified xsi:type="dcterms:W3CDTF">2021-10-19T08:55:51Z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